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65" autoAdjust="0"/>
    <p:restoredTop sz="94660"/>
  </p:normalViewPr>
  <p:slideViewPr>
    <p:cSldViewPr snapToGrid="0">
      <p:cViewPr varScale="1">
        <p:scale>
          <a:sx n="99" d="100"/>
          <a:sy n="99" d="100"/>
        </p:scale>
        <p:origin x="4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2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7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5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8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1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4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935F-590C-408F-9622-1F002BE3E30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A608-AB25-47CB-AACC-BFE02EC2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C08035-D008-4D2E-9158-E4C72BC4B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FF229-AE4C-485E-8DB3-BA0A7E4CE76F}"/>
              </a:ext>
            </a:extLst>
          </p:cNvPr>
          <p:cNvSpPr txBox="1"/>
          <p:nvPr/>
        </p:nvSpPr>
        <p:spPr>
          <a:xfrm>
            <a:off x="0" y="0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 2000   AD</a:t>
            </a:r>
          </a:p>
        </p:txBody>
      </p:sp>
    </p:spTree>
    <p:extLst>
      <p:ext uri="{BB962C8B-B14F-4D97-AF65-F5344CB8AC3E}">
        <p14:creationId xmlns:p14="http://schemas.microsoft.com/office/powerpoint/2010/main" val="11548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DAFF70-84C9-4AA0-81C5-5C242830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C7193-3093-4EED-A408-2EB999CD2085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11,000 AD</a:t>
            </a:r>
          </a:p>
        </p:txBody>
      </p:sp>
    </p:spTree>
    <p:extLst>
      <p:ext uri="{BB962C8B-B14F-4D97-AF65-F5344CB8AC3E}">
        <p14:creationId xmlns:p14="http://schemas.microsoft.com/office/powerpoint/2010/main" val="301245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80B3A-6668-4C02-893E-0C2D4C5FC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AABE1-5E27-4641-84D4-69D2F2538438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12,000 AD</a:t>
            </a:r>
          </a:p>
        </p:txBody>
      </p:sp>
    </p:spTree>
    <p:extLst>
      <p:ext uri="{BB962C8B-B14F-4D97-AF65-F5344CB8AC3E}">
        <p14:creationId xmlns:p14="http://schemas.microsoft.com/office/powerpoint/2010/main" val="322800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A958E-E23B-4466-91BB-B9202E2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420F2-EAED-4D40-9F19-E05FDE3833AE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13,000 AD</a:t>
            </a:r>
          </a:p>
        </p:txBody>
      </p:sp>
    </p:spTree>
    <p:extLst>
      <p:ext uri="{BB962C8B-B14F-4D97-AF65-F5344CB8AC3E}">
        <p14:creationId xmlns:p14="http://schemas.microsoft.com/office/powerpoint/2010/main" val="238155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3FC81-A341-4320-A28A-6E9EB5CA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B1DB12-0009-42DD-A583-6C6EE0900ED1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14,000 AD</a:t>
            </a:r>
          </a:p>
        </p:txBody>
      </p:sp>
    </p:spTree>
    <p:extLst>
      <p:ext uri="{BB962C8B-B14F-4D97-AF65-F5344CB8AC3E}">
        <p14:creationId xmlns:p14="http://schemas.microsoft.com/office/powerpoint/2010/main" val="233853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ABF6F-04A8-4628-A82B-EF460276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F06EB9-24A1-4720-A8CD-9CEEA8D4BE53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15,000 AD</a:t>
            </a:r>
          </a:p>
        </p:txBody>
      </p:sp>
    </p:spTree>
    <p:extLst>
      <p:ext uri="{BB962C8B-B14F-4D97-AF65-F5344CB8AC3E}">
        <p14:creationId xmlns:p14="http://schemas.microsoft.com/office/powerpoint/2010/main" val="368906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A5E60-57FB-47B6-A8D7-0B26DE05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72315-853A-416A-964B-846237E7D5C9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16,000 AD</a:t>
            </a:r>
          </a:p>
        </p:txBody>
      </p:sp>
    </p:spTree>
    <p:extLst>
      <p:ext uri="{BB962C8B-B14F-4D97-AF65-F5344CB8AC3E}">
        <p14:creationId xmlns:p14="http://schemas.microsoft.com/office/powerpoint/2010/main" val="328288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23707-EB90-4EB9-BB1E-ADD02D73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493F2-7144-435D-90B3-2945F11FF935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17,000 AD</a:t>
            </a:r>
          </a:p>
        </p:txBody>
      </p:sp>
    </p:spTree>
    <p:extLst>
      <p:ext uri="{BB962C8B-B14F-4D97-AF65-F5344CB8AC3E}">
        <p14:creationId xmlns:p14="http://schemas.microsoft.com/office/powerpoint/2010/main" val="260187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A1A5F-2BD7-4E85-A655-41C31BB0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1AAD47-E79F-4C07-8587-BB4E13C3593D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18,000 AD</a:t>
            </a:r>
          </a:p>
        </p:txBody>
      </p:sp>
    </p:spTree>
    <p:extLst>
      <p:ext uri="{BB962C8B-B14F-4D97-AF65-F5344CB8AC3E}">
        <p14:creationId xmlns:p14="http://schemas.microsoft.com/office/powerpoint/2010/main" val="88490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397E6-4D92-478C-BD63-C480E7F3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052F0-BB6C-4CE2-A910-85677590335E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19,000 AD</a:t>
            </a:r>
          </a:p>
        </p:txBody>
      </p:sp>
    </p:spTree>
    <p:extLst>
      <p:ext uri="{BB962C8B-B14F-4D97-AF65-F5344CB8AC3E}">
        <p14:creationId xmlns:p14="http://schemas.microsoft.com/office/powerpoint/2010/main" val="38191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7D2DC-8C61-4394-9090-706A5166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E82A81-11C7-49A2-953B-E9AA7A4F74BD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20,000 AD</a:t>
            </a:r>
          </a:p>
        </p:txBody>
      </p:sp>
    </p:spTree>
    <p:extLst>
      <p:ext uri="{BB962C8B-B14F-4D97-AF65-F5344CB8AC3E}">
        <p14:creationId xmlns:p14="http://schemas.microsoft.com/office/powerpoint/2010/main" val="292964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D3E7F-EF8E-49BA-A4E4-ABDEFB91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69A16-20E6-47B7-BC98-CFA09A7A0D3A}"/>
              </a:ext>
            </a:extLst>
          </p:cNvPr>
          <p:cNvSpPr txBox="1"/>
          <p:nvPr/>
        </p:nvSpPr>
        <p:spPr>
          <a:xfrm>
            <a:off x="0" y="0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 3000   AD</a:t>
            </a:r>
          </a:p>
        </p:txBody>
      </p:sp>
    </p:spTree>
    <p:extLst>
      <p:ext uri="{BB962C8B-B14F-4D97-AF65-F5344CB8AC3E}">
        <p14:creationId xmlns:p14="http://schemas.microsoft.com/office/powerpoint/2010/main" val="79797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9D7FD-5030-428C-B3C7-E49D739A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CDBD5-0585-4A7C-A5BD-7ACF87ABE1B3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21,000 AD</a:t>
            </a:r>
          </a:p>
        </p:txBody>
      </p:sp>
    </p:spTree>
    <p:extLst>
      <p:ext uri="{BB962C8B-B14F-4D97-AF65-F5344CB8AC3E}">
        <p14:creationId xmlns:p14="http://schemas.microsoft.com/office/powerpoint/2010/main" val="403039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256C4-866C-487A-844D-EC906CED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74292-3C55-4545-8AE0-E40BDD7EC047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22,000 AD</a:t>
            </a:r>
          </a:p>
        </p:txBody>
      </p:sp>
    </p:spTree>
    <p:extLst>
      <p:ext uri="{BB962C8B-B14F-4D97-AF65-F5344CB8AC3E}">
        <p14:creationId xmlns:p14="http://schemas.microsoft.com/office/powerpoint/2010/main" val="420636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06D3A-514A-4A43-A005-44E62B1F1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E165FA-0644-47E5-BCD6-87F7A84A8F23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23,000 AD</a:t>
            </a:r>
          </a:p>
        </p:txBody>
      </p:sp>
    </p:spTree>
    <p:extLst>
      <p:ext uri="{BB962C8B-B14F-4D97-AF65-F5344CB8AC3E}">
        <p14:creationId xmlns:p14="http://schemas.microsoft.com/office/powerpoint/2010/main" val="217903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8BFD6-6AEA-46D0-989A-14489F77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E7BC09-BBB9-4F16-8DEE-1B277CB10699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24,000 AD</a:t>
            </a:r>
          </a:p>
        </p:txBody>
      </p:sp>
    </p:spTree>
    <p:extLst>
      <p:ext uri="{BB962C8B-B14F-4D97-AF65-F5344CB8AC3E}">
        <p14:creationId xmlns:p14="http://schemas.microsoft.com/office/powerpoint/2010/main" val="58374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DF50B-1863-477F-81FF-D46046661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68F5A3-5BA5-4FBA-91A5-07FF2715C026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25,000 AD</a:t>
            </a:r>
          </a:p>
        </p:txBody>
      </p:sp>
    </p:spTree>
    <p:extLst>
      <p:ext uri="{BB962C8B-B14F-4D97-AF65-F5344CB8AC3E}">
        <p14:creationId xmlns:p14="http://schemas.microsoft.com/office/powerpoint/2010/main" val="27008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961D4-B924-4989-8603-88E8427D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A39ED1-7F2A-4782-983E-243AD5BA1C88}"/>
              </a:ext>
            </a:extLst>
          </p:cNvPr>
          <p:cNvSpPr txBox="1"/>
          <p:nvPr/>
        </p:nvSpPr>
        <p:spPr>
          <a:xfrm>
            <a:off x="0" y="0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 4000   AD</a:t>
            </a:r>
          </a:p>
        </p:txBody>
      </p:sp>
    </p:spTree>
    <p:extLst>
      <p:ext uri="{BB962C8B-B14F-4D97-AF65-F5344CB8AC3E}">
        <p14:creationId xmlns:p14="http://schemas.microsoft.com/office/powerpoint/2010/main" val="197221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1984B-FC5C-4C00-BA6A-A29679446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B8302B-ED0B-415A-A0E4-C796A584F810}"/>
              </a:ext>
            </a:extLst>
          </p:cNvPr>
          <p:cNvSpPr txBox="1"/>
          <p:nvPr/>
        </p:nvSpPr>
        <p:spPr>
          <a:xfrm>
            <a:off x="0" y="0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 5000   AD</a:t>
            </a:r>
          </a:p>
        </p:txBody>
      </p:sp>
    </p:spTree>
    <p:extLst>
      <p:ext uri="{BB962C8B-B14F-4D97-AF65-F5344CB8AC3E}">
        <p14:creationId xmlns:p14="http://schemas.microsoft.com/office/powerpoint/2010/main" val="76643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80F90-C18E-4AED-BDDB-33AA0E49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B7D8CA-65A5-4214-9063-768ABA688155}"/>
              </a:ext>
            </a:extLst>
          </p:cNvPr>
          <p:cNvSpPr txBox="1"/>
          <p:nvPr/>
        </p:nvSpPr>
        <p:spPr>
          <a:xfrm>
            <a:off x="0" y="0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 6000   AD</a:t>
            </a:r>
          </a:p>
        </p:txBody>
      </p:sp>
    </p:spTree>
    <p:extLst>
      <p:ext uri="{BB962C8B-B14F-4D97-AF65-F5344CB8AC3E}">
        <p14:creationId xmlns:p14="http://schemas.microsoft.com/office/powerpoint/2010/main" val="227008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43CCA-4D03-4AE9-B565-6076948E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37DEBD-FDEF-435B-8857-41B6CA35EE18}"/>
              </a:ext>
            </a:extLst>
          </p:cNvPr>
          <p:cNvSpPr txBox="1"/>
          <p:nvPr/>
        </p:nvSpPr>
        <p:spPr>
          <a:xfrm>
            <a:off x="0" y="0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 7000   AD</a:t>
            </a:r>
          </a:p>
        </p:txBody>
      </p:sp>
    </p:spTree>
    <p:extLst>
      <p:ext uri="{BB962C8B-B14F-4D97-AF65-F5344CB8AC3E}">
        <p14:creationId xmlns:p14="http://schemas.microsoft.com/office/powerpoint/2010/main" val="201922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69D83-39B4-4F9A-9AA6-C37DBCB1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F7F3BD-5D3D-44B1-B22B-FC0D427B5754}"/>
              </a:ext>
            </a:extLst>
          </p:cNvPr>
          <p:cNvSpPr txBox="1"/>
          <p:nvPr/>
        </p:nvSpPr>
        <p:spPr>
          <a:xfrm>
            <a:off x="0" y="0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 8000   AD</a:t>
            </a:r>
          </a:p>
        </p:txBody>
      </p:sp>
    </p:spTree>
    <p:extLst>
      <p:ext uri="{BB962C8B-B14F-4D97-AF65-F5344CB8AC3E}">
        <p14:creationId xmlns:p14="http://schemas.microsoft.com/office/powerpoint/2010/main" val="102585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3D3C3-B1C2-4DBD-A76B-AF2C814EA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DBE79-F8CA-4272-A051-4BDAD4995064}"/>
              </a:ext>
            </a:extLst>
          </p:cNvPr>
          <p:cNvSpPr txBox="1"/>
          <p:nvPr/>
        </p:nvSpPr>
        <p:spPr>
          <a:xfrm>
            <a:off x="0" y="0"/>
            <a:ext cx="15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 9000   AD</a:t>
            </a:r>
          </a:p>
        </p:txBody>
      </p:sp>
    </p:spTree>
    <p:extLst>
      <p:ext uri="{BB962C8B-B14F-4D97-AF65-F5344CB8AC3E}">
        <p14:creationId xmlns:p14="http://schemas.microsoft.com/office/powerpoint/2010/main" val="50928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26D5D-EE93-43FF-9119-2360101C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17EF5C-F5D5-4254-9920-71F2250940C0}"/>
              </a:ext>
            </a:extLst>
          </p:cNvPr>
          <p:cNvSpPr txBox="1"/>
          <p:nvPr/>
        </p:nvSpPr>
        <p:spPr>
          <a:xfrm>
            <a:off x="0" y="0"/>
            <a:ext cx="16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 10,000 AD</a:t>
            </a:r>
          </a:p>
        </p:txBody>
      </p:sp>
    </p:spTree>
    <p:extLst>
      <p:ext uri="{BB962C8B-B14F-4D97-AF65-F5344CB8AC3E}">
        <p14:creationId xmlns:p14="http://schemas.microsoft.com/office/powerpoint/2010/main" val="265347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72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Knauer, Timothy G.</dc:creator>
  <cp:lastModifiedBy>Knauer, Timothy G.</cp:lastModifiedBy>
  <cp:revision>11</cp:revision>
  <dcterms:created xsi:type="dcterms:W3CDTF">2022-05-23T17:00:48Z</dcterms:created>
  <dcterms:modified xsi:type="dcterms:W3CDTF">2022-05-24T18:18:08Z</dcterms:modified>
</cp:coreProperties>
</file>